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6"/>
  </p:notesMasterIdLst>
  <p:handoutMasterIdLst>
    <p:handoutMasterId r:id="rId7"/>
  </p:handoutMasterIdLst>
  <p:sldIdLst>
    <p:sldId id="256" r:id="rId2"/>
    <p:sldId id="348" r:id="rId3"/>
    <p:sldId id="344" r:id="rId4"/>
    <p:sldId id="347" r:id="rId5"/>
  </p:sldIdLst>
  <p:sldSz cx="9906000" cy="6858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roshi" initials="H" lastIdx="1" clrIdx="0"/>
  <p:cmAuthor id="2" name="肥後 貴史" initials="肥後" lastIdx="1" clrIdx="1">
    <p:extLst>
      <p:ext uri="{19B8F6BF-5375-455C-9EA6-DF929625EA0E}">
        <p15:presenceInfo xmlns:p15="http://schemas.microsoft.com/office/powerpoint/2012/main" userId="1c0b36b90fb9bd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4235F1"/>
    <a:srgbClr val="FF2121"/>
    <a:srgbClr val="FF0000"/>
    <a:srgbClr val="3366FF"/>
    <a:srgbClr val="FFFF00"/>
    <a:srgbClr val="704532"/>
    <a:srgbClr val="990099"/>
    <a:srgbClr val="92D050"/>
    <a:srgbClr val="EE7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59" autoAdjust="0"/>
    <p:restoredTop sz="96429" autoAdjust="0"/>
  </p:normalViewPr>
  <p:slideViewPr>
    <p:cSldViewPr>
      <p:cViewPr varScale="1">
        <p:scale>
          <a:sx n="131" d="100"/>
          <a:sy n="131" d="100"/>
        </p:scale>
        <p:origin x="1488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5"/>
          </a:xfrm>
          <a:prstGeom prst="rect">
            <a:avLst/>
          </a:prstGeom>
        </p:spPr>
        <p:txBody>
          <a:bodyPr vert="horz" lIns="92535" tIns="46267" rIns="92535" bIns="4626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7285"/>
          </a:xfrm>
          <a:prstGeom prst="rect">
            <a:avLst/>
          </a:prstGeom>
        </p:spPr>
        <p:txBody>
          <a:bodyPr vert="horz" lIns="92535" tIns="46267" rIns="92535" bIns="46267" rtlCol="0"/>
          <a:lstStyle>
            <a:lvl1pPr algn="r">
              <a:defRPr sz="1200"/>
            </a:lvl1pPr>
          </a:lstStyle>
          <a:p>
            <a:fld id="{CAA64AC9-3B68-40F4-9D2F-9BDC265EB137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2535" tIns="46267" rIns="92535" bIns="4626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2535" tIns="46267" rIns="92535" bIns="46267" rtlCol="0" anchor="b"/>
          <a:lstStyle>
            <a:lvl1pPr algn="r">
              <a:defRPr sz="1200"/>
            </a:lvl1pPr>
          </a:lstStyle>
          <a:p>
            <a:fld id="{C31E2C61-DE5A-4B96-ADC4-09E6EE71C1C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5776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7285"/>
          </a:xfrm>
          <a:prstGeom prst="rect">
            <a:avLst/>
          </a:prstGeom>
        </p:spPr>
        <p:txBody>
          <a:bodyPr vert="horz" lIns="92535" tIns="46267" rIns="92535" bIns="4626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285"/>
          </a:xfrm>
          <a:prstGeom prst="rect">
            <a:avLst/>
          </a:prstGeom>
        </p:spPr>
        <p:txBody>
          <a:bodyPr vert="horz" lIns="92535" tIns="46267" rIns="92535" bIns="46267" rtlCol="0"/>
          <a:lstStyle>
            <a:lvl1pPr algn="r">
              <a:defRPr sz="1200"/>
            </a:lvl1pPr>
          </a:lstStyle>
          <a:p>
            <a:fld id="{3C3C8780-2CE8-4503-A4B6-D8F437A9F39C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35" tIns="46267" rIns="92535" bIns="4626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1" y="4724204"/>
            <a:ext cx="5486400" cy="4475559"/>
          </a:xfrm>
          <a:prstGeom prst="rect">
            <a:avLst/>
          </a:prstGeom>
        </p:spPr>
        <p:txBody>
          <a:bodyPr vert="horz" lIns="92535" tIns="46267" rIns="92535" bIns="4626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5"/>
          </a:xfrm>
          <a:prstGeom prst="rect">
            <a:avLst/>
          </a:prstGeom>
        </p:spPr>
        <p:txBody>
          <a:bodyPr vert="horz" lIns="92535" tIns="46267" rIns="92535" bIns="4626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2535" tIns="46267" rIns="92535" bIns="46267" rtlCol="0" anchor="b"/>
          <a:lstStyle>
            <a:lvl1pPr algn="r">
              <a:defRPr sz="1200"/>
            </a:lvl1pPr>
          </a:lstStyle>
          <a:p>
            <a:fld id="{631CD5A9-EC95-4A37-A5E2-2F94B5B815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205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35013" y="746125"/>
            <a:ext cx="5387975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CD5A9-EC95-4A37-A5E2-2F94B5B8159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6962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0F5BFA-29E9-BB44-B836-A18AA5C49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E7C7A74-E8A6-E44A-BAA2-6F26F3BED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1ADA96-C11E-6042-BA63-077AF5027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C4B592-98C5-DD45-AC8A-B89EE125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6D3715-DA89-954F-AA0E-501303F38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061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4B4E83-F9A1-434A-BF53-3E732F34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BBDF2E0-81F5-C542-9668-A89A3276B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902D8A-1957-8949-8B6B-728D2577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FFE66D-8C46-8B4C-BD90-7DAB908F3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419B25-5FC3-F64F-B110-0BC794B1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766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27852E6-1BD0-1E4D-87A2-121619780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0F016E7-E895-E04D-BA2B-0C86B4440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23723B-1130-9F43-8B1B-D3BF8171E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482CC6-3DA8-4440-AA27-21EB585C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15222-D26F-DC42-BBDE-55135B94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777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BE6D8E-C521-484B-BA33-A99F2969A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AE1688-A0C6-2946-9F6F-8BA346137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F52CAF-F118-8543-87B0-69F30CBD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42E5C5-6C82-6E41-B218-DF251866A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83E947-7F9A-1445-9F59-3C113C96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011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4BF33C-177F-AA4D-8819-189F46396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BE6D3F-33DE-1A4A-8FF2-76A3A39D2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18FEAD-066A-9945-B4B2-530F1516E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90D92F-5705-FB43-8FAB-F3CF07B1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EF00D7-3905-044D-91C7-DFA74692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073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E48FD0-577D-604C-9FA0-530A5B356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AB2B48-A6C6-3C41-A90A-BBAC3C99B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922FC2-EE08-2E43-8F14-CA723D666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9B69F3-D044-E44D-8805-97985E55D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22CEC0-F744-4245-9649-560E64D4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51A731-8A97-C247-A8E9-ECE3B54E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3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44E70E-2E23-F041-AC24-95FF288E7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CE2BE3-C19B-FA4C-A5E3-7655C9A12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3B93C5-BDC8-EA4C-A4B3-98EBD92B8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4711A1E-08E0-CE47-B57C-2F6123D16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A5C030-926F-EB45-AA59-5B120948F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617730A-171D-AE49-97B5-505E60CD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35EDD9-821E-2C4E-B9B5-8C5285AA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7036A0-6364-9643-8668-4D2925A1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738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EB8F6-656D-F74A-BBC4-C6F7D8520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D31227-2B85-A04E-99C8-41C32011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5CF193-530A-0E48-96A6-5B09538C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5B06EA3-C19B-1640-A8B8-0B0A4D32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159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912AD89-2D91-9940-96FA-F386A192E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7169A5-043F-EC46-8344-D4A274AE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2A1E4B-0DB7-7942-BEB2-C2A838D60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194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74EB6-42F4-6E42-870D-DDE25637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845038-F4D4-F647-B8A0-6E270A0F9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7690A6-401C-ED42-B43E-9D9FCD691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A2B03E-4FD9-0D4B-85CC-2CD13C26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27E815-D544-0042-AE31-EC2F2D598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7322E5-7A0C-6342-881F-462342C3C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671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3E55E1-F1EA-244A-B82C-76AEB8F0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D3ABDBF-4A0A-D843-AF0F-8A0306302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A56AE5-3BF3-AC4E-A500-48819582E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0DC9BF-E448-9C4C-9D95-A6B40BE92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7AD4BE-C0CD-834F-96E0-AF7DFACF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6E9D7D-F11D-AD4C-9BF4-9B0C6B8E9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48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A1A6C0C-2EDA-2843-87E2-E49071AC2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A19519-0DAC-CB4B-BF53-FA17B30F2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C7192E-3AAD-8548-8CC0-29B285749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2022/5/18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7879C6-6029-544F-ACEB-08E5BA1EC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38F528-A33C-D246-88A7-88A2B3370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958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0472" y="2060848"/>
            <a:ext cx="95050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本部主催勉強会</a:t>
            </a:r>
            <a:endParaRPr lang="en-US" altLang="ja-JP" sz="5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6600" b="1">
                <a:solidFill>
                  <a:schemeClr val="accent2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事前課題</a:t>
            </a:r>
            <a:endParaRPr kumimoji="1" lang="en-US" altLang="ja-JP" sz="2800" b="1" dirty="0">
              <a:solidFill>
                <a:schemeClr val="accent2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kumimoji="1" lang="en-US" altLang="ja-JP" sz="2800" b="1" dirty="0">
                <a:solidFill>
                  <a:schemeClr val="accent2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2022.5.27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832" y="5764434"/>
            <a:ext cx="3024336" cy="58935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0" y="0"/>
            <a:ext cx="5817096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48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全国大会代替事業</a:t>
            </a:r>
            <a:endParaRPr kumimoji="1" lang="en-US" altLang="ja-JP" sz="48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AB5202-46A4-0F47-9BCD-AC7DA3C2845F}"/>
              </a:ext>
            </a:extLst>
          </p:cNvPr>
          <p:cNvSpPr txBox="1"/>
          <p:nvPr/>
        </p:nvSpPr>
        <p:spPr>
          <a:xfrm>
            <a:off x="8414426" y="4377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2215C40-E642-CF4F-B958-1110F33CC1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760" y="118875"/>
            <a:ext cx="2160240" cy="13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1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531"/>
            <a:ext cx="4520952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ja-JP" sz="4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kumimoji="1" lang="ja-JP" altLang="en-US" sz="4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事前課題の目的</a:t>
            </a:r>
            <a:endParaRPr kumimoji="1" lang="ja-JP" altLang="en-US" sz="4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44488" y="2393504"/>
            <a:ext cx="9217024" cy="446449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本部主催勉強会に参加して「良かった」と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感動して</a:t>
            </a:r>
            <a:r>
              <a:rPr kumimoji="1" lang="ja-JP" altLang="en-US" sz="3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終わるのでは意味が</a:t>
            </a: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ありません。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19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いかに自社に落とし込み、業績アップに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繋げられるのか？　が問われています。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19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そこで会員の皆様には、あらかじめ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次の２つの設問にて内省して頂き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3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当日の第二・三部に臨んで下さい。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631CCDF-EE14-1B49-A58A-CFC2308E26D4}"/>
              </a:ext>
            </a:extLst>
          </p:cNvPr>
          <p:cNvSpPr txBox="1"/>
          <p:nvPr/>
        </p:nvSpPr>
        <p:spPr>
          <a:xfrm>
            <a:off x="461228" y="1359032"/>
            <a:ext cx="7109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自社への落とし込みと業績アップ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D07FD8E-DF5A-F044-90D5-F9F2318EB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790" y="16531"/>
            <a:ext cx="2160240" cy="13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34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767" y="0"/>
            <a:ext cx="396044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sz="4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設問１</a:t>
            </a:r>
            <a:endParaRPr kumimoji="1" lang="ja-JP" altLang="en-US" sz="4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139930" y="2348880"/>
            <a:ext cx="9493589" cy="28803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altLang="ja-JP" sz="5400" b="1" dirty="0">
                <a:solidFill>
                  <a:srgbClr val="FF21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5400" b="1">
                <a:solidFill>
                  <a:srgbClr val="FF21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あなたの会社の</a:t>
            </a:r>
            <a:endParaRPr lang="en-US" altLang="ja-JP" sz="5400" b="1" dirty="0">
              <a:solidFill>
                <a:srgbClr val="FF212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2800" b="1">
                <a:solidFill>
                  <a:srgbClr val="FF21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2800" b="1" dirty="0">
              <a:solidFill>
                <a:srgbClr val="FF212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5400" b="1">
                <a:solidFill>
                  <a:srgbClr val="FF21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「存在価値」は何ですか？</a:t>
            </a:r>
            <a:endParaRPr kumimoji="1" lang="ja-JP" altLang="en-US" sz="5400" b="1" dirty="0">
              <a:solidFill>
                <a:srgbClr val="FF212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99D3B23-0D0B-4243-96C3-532D470EC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318" y="109147"/>
            <a:ext cx="2160240" cy="137640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245EDD3-5BC1-994D-A1D1-3E7DC2BE67CF}"/>
              </a:ext>
            </a:extLst>
          </p:cNvPr>
          <p:cNvSpPr txBox="1"/>
          <p:nvPr/>
        </p:nvSpPr>
        <p:spPr>
          <a:xfrm>
            <a:off x="8735438" y="428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84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72480" y="2348880"/>
            <a:ext cx="9361040" cy="374441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ja-JP" altLang="en-US" sz="6000" b="1">
                <a:solidFill>
                  <a:srgbClr val="FF21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あなたが、人生をかけて</a:t>
            </a:r>
            <a:endParaRPr lang="en-US" altLang="ja-JP" sz="6000" b="1" dirty="0">
              <a:solidFill>
                <a:srgbClr val="FF212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3000" b="1">
                <a:solidFill>
                  <a:srgbClr val="FF21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3000" b="1" dirty="0">
              <a:solidFill>
                <a:srgbClr val="FF212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6000" b="1">
                <a:solidFill>
                  <a:srgbClr val="FF21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達成したいことは</a:t>
            </a:r>
            <a:endParaRPr lang="en-US" altLang="ja-JP" sz="6000" b="1" dirty="0">
              <a:solidFill>
                <a:srgbClr val="FF212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3300" b="1">
                <a:solidFill>
                  <a:srgbClr val="FF21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3300" b="1" dirty="0">
              <a:solidFill>
                <a:srgbClr val="FF212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14300" indent="0">
              <a:buNone/>
            </a:pPr>
            <a:r>
              <a:rPr lang="ja-JP" altLang="en-US" sz="6000" b="1">
                <a:solidFill>
                  <a:srgbClr val="FF21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何ですか？</a:t>
            </a:r>
            <a:endParaRPr kumimoji="1" lang="ja-JP" altLang="en-US" sz="6000" b="1" dirty="0">
              <a:solidFill>
                <a:srgbClr val="FF212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ED66CA0-BD5C-EB4A-B50C-A8730EDA442C}"/>
              </a:ext>
            </a:extLst>
          </p:cNvPr>
          <p:cNvSpPr txBox="1"/>
          <p:nvPr/>
        </p:nvSpPr>
        <p:spPr>
          <a:xfrm>
            <a:off x="7761312" y="260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AD9867-28F9-D547-ACF0-0DF35889C568}"/>
              </a:ext>
            </a:extLst>
          </p:cNvPr>
          <p:cNvSpPr txBox="1"/>
          <p:nvPr/>
        </p:nvSpPr>
        <p:spPr>
          <a:xfrm>
            <a:off x="8336604" y="3404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C8F2CA8-A407-8F43-97C2-FC4099EDC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296" y="113027"/>
            <a:ext cx="2160240" cy="1376403"/>
          </a:xfrm>
          <a:prstGeom prst="rect">
            <a:avLst/>
          </a:prstGeom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1A781EAC-6397-3D47-84FE-C980AEAC6FF1}"/>
              </a:ext>
            </a:extLst>
          </p:cNvPr>
          <p:cNvSpPr txBox="1">
            <a:spLocks/>
          </p:cNvSpPr>
          <p:nvPr/>
        </p:nvSpPr>
        <p:spPr>
          <a:xfrm>
            <a:off x="15767" y="0"/>
            <a:ext cx="3960440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57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設問２</a:t>
            </a:r>
            <a:endParaRPr lang="ja-JP" altLang="en-US" sz="4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644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7330</TotalTime>
  <Words>127</Words>
  <Application>Microsoft Macintosh PowerPoint</Application>
  <PresentationFormat>A4 210 x 297 mm</PresentationFormat>
  <Paragraphs>26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メイリオ</vt:lpstr>
      <vt:lpstr>メイリオ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 事前課題の目的</vt:lpstr>
      <vt:lpstr>　　設問１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kondo.pin</dc:creator>
  <cp:lastModifiedBy>肥後 貴史</cp:lastModifiedBy>
  <cp:revision>371</cp:revision>
  <cp:lastPrinted>2017-01-16T00:17:16Z</cp:lastPrinted>
  <dcterms:created xsi:type="dcterms:W3CDTF">2011-12-10T14:01:46Z</dcterms:created>
  <dcterms:modified xsi:type="dcterms:W3CDTF">2022-05-18T08:25:45Z</dcterms:modified>
</cp:coreProperties>
</file>